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07" r:id="rId2"/>
    <p:sldId id="276" r:id="rId3"/>
    <p:sldId id="298" r:id="rId4"/>
    <p:sldId id="30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299" r:id="rId18"/>
    <p:sldId id="322" r:id="rId19"/>
    <p:sldId id="323" r:id="rId20"/>
    <p:sldId id="324" r:id="rId21"/>
    <p:sldId id="300" r:id="rId22"/>
    <p:sldId id="301" r:id="rId23"/>
    <p:sldId id="306" r:id="rId24"/>
    <p:sldId id="305" r:id="rId25"/>
    <p:sldId id="289" r:id="rId26"/>
    <p:sldId id="290" r:id="rId27"/>
    <p:sldId id="291" r:id="rId28"/>
    <p:sldId id="292" r:id="rId29"/>
    <p:sldId id="32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FF"/>
    <a:srgbClr val="FFFFFF"/>
    <a:srgbClr val="99FFCC"/>
    <a:srgbClr val="33CC33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DD435-80E1-475F-98A7-2F7FCB875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1E64F-B0D2-47C6-8BB5-04DC79FBD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4D1C5-41B2-4BE2-866C-D69023234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6F1D-2B24-4E91-A3D2-473B282AF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76A9-E07E-4A85-9938-592036D13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8890-E252-4BF8-9B3B-7A77941F9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0C3FE-91A2-4665-B9F4-9BB8BB388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798C4-5439-42A2-B4FB-2DDC17CFD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5BB3-9E50-4CB6-8104-5CDB83CA1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25EE4-6655-4A70-8C32-37F9537B1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7016-CF7E-422E-9CF0-0357ACAC1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0EF5BF9-B6BE-46EE-88A5-C3B4ACA31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3" Type="http://schemas.openxmlformats.org/officeDocument/2006/relationships/image" Target="../media/image20.wm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wmf"/><Relationship Id="rId10" Type="http://schemas.openxmlformats.org/officeDocument/2006/relationships/image" Target="../media/image27.gif"/><Relationship Id="rId4" Type="http://schemas.openxmlformats.org/officeDocument/2006/relationships/image" Target="../media/image21.wmf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Игра-путешествие по  планете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Здоровье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док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68413"/>
            <a:ext cx="3268663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рис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292600"/>
            <a:ext cx="153193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рис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933825"/>
            <a:ext cx="18811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Прямоугольник 7"/>
          <p:cNvSpPr>
            <a:spLocks noChangeArrowheads="1"/>
          </p:cNvSpPr>
          <p:nvPr/>
        </p:nvSpPr>
        <p:spPr bwMode="auto">
          <a:xfrm>
            <a:off x="3214688" y="1714500"/>
            <a:ext cx="5214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</a:rPr>
              <a:t>Всем известно и понятно,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</a:rPr>
              <a:t>Что здоровым быть приятно.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</a:rPr>
              <a:t>Только надо знать.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Times New Roman" pitchFamily="18" charset="0"/>
              </a:rPr>
              <a:t>Как здоровым стать.</a:t>
            </a: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chemeClr val="bg1"/>
                </a:solidFill>
                <a:latin typeface="Times New Roman" pitchFamily="18" charset="0"/>
              </a:rPr>
              <a:t>Правильно питайся</a:t>
            </a:r>
            <a:r>
              <a:rPr lang="ru-RU" sz="44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851275" y="1844675"/>
            <a:ext cx="4679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«Прежде чем за стол мне сесть,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Я подумаю, что съесть»</a:t>
            </a:r>
          </a:p>
        </p:txBody>
      </p:sp>
      <p:pic>
        <p:nvPicPr>
          <p:cNvPr id="8197" name="Picture 10" descr="Deti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429000"/>
            <a:ext cx="31623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Oval 11"/>
          <p:cNvSpPr>
            <a:spLocks noChangeArrowheads="1"/>
          </p:cNvSpPr>
          <p:nvPr/>
        </p:nvSpPr>
        <p:spPr bwMode="auto">
          <a:xfrm>
            <a:off x="179388" y="2852738"/>
            <a:ext cx="3887787" cy="3816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684213" y="3500438"/>
            <a:ext cx="2808287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Picture 14" descr="d17b9d9a0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1160462" cy="1247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076700"/>
            <a:ext cx="2876550" cy="1933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87649318"/>
      </p:ext>
    </p:extLst>
  </p:cSld>
  <p:clrMapOvr>
    <a:masterClrMapping/>
  </p:clrMapOvr>
  <p:transition advTm="1812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  <a:cs typeface="Arial" charset="0"/>
              </a:rPr>
              <a:t>  </a:t>
            </a:r>
            <a:r>
              <a:rPr lang="ru-RU" b="1">
                <a:solidFill>
                  <a:srgbClr val="FF0066"/>
                </a:solidFill>
                <a:cs typeface="Arial" charset="0"/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cs typeface="Arial" charset="0"/>
              </a:rPr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 descr="чечвкечкв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500563" y="1484313"/>
            <a:ext cx="1295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апсапвчкв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651500" y="2636838"/>
            <a:ext cx="9175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32" descr="j029093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35" descr="j043163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0661343"/>
      </p:ext>
    </p:extLst>
  </p:cSld>
  <p:clrMapOvr>
    <a:masterClrMapping/>
  </p:clrMapOvr>
  <p:transition advTm="93832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6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11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21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842E-6 L -0.37014 0.45131 " pathEditMode="relative" ptsTypes="AA">
                                      <p:cBhvr>
                                        <p:cTn id="31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4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7495E-6 L -0.47257 0.25191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6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1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0648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Основные правила рационального питания.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Пищу необходимо принимать 3 -4 раза в день.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2. Садиться за стол надо с ощущением голода.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3. Пищу следует принимать в определенные часы.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4. Во время еды не следует смотреть телевизор, читать.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5.Большое внимание следует уделять пережевыванию пищи.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6. Нельзя переедать!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7. Нельзя употреблять слишком горячую или холодную пищу.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8. Овощи лучше употреблять сырыми.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9. Необходимо исключить из употребления пепси, колу, фанту.</a:t>
            </a: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10.  Не забывайте о необходимости и полезности приема фруктовых и овощных соков.</a:t>
            </a:r>
          </a:p>
          <a:p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21068"/>
      </p:ext>
    </p:extLst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03094"/>
            <a:ext cx="4408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Лекарственные растения</a:t>
            </a: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4098" name="Picture 2" descr="C:\Users\Пользователь\Desktop\зд\19156170.1030226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056"/>
            <a:ext cx="3626659" cy="272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зд\valeri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3337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зд\92354808_large_3347825_zverobo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58" y="2595373"/>
            <a:ext cx="3165525" cy="42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31249"/>
      </p:ext>
    </p:extLst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16332"/>
            <a:ext cx="2575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Спортивная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Пользователь\Desktop\зд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21" y="1412776"/>
            <a:ext cx="59563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91397"/>
      </p:ext>
    </p:extLst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745540"/>
            <a:ext cx="366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Чтобы уши слышали</a:t>
            </a: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84785"/>
            <a:ext cx="55263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 Защищать уши от сильного шума.</a:t>
            </a:r>
          </a:p>
          <a:p>
            <a:r>
              <a:rPr lang="ru-RU" sz="2800" dirty="0"/>
              <a:t>о Защищать уши от ветра.</a:t>
            </a:r>
          </a:p>
          <a:p>
            <a:r>
              <a:rPr lang="ru-RU" sz="2800" dirty="0"/>
              <a:t>о Не ковырять в ушах.</a:t>
            </a:r>
          </a:p>
          <a:p>
            <a:r>
              <a:rPr lang="ru-RU" sz="2800" dirty="0"/>
              <a:t>о  Не сморкаться сильно.</a:t>
            </a:r>
          </a:p>
          <a:p>
            <a:r>
              <a:rPr lang="ru-RU" sz="2800" dirty="0"/>
              <a:t>о Не допускать попадания воды в уши.</a:t>
            </a:r>
          </a:p>
          <a:p>
            <a:r>
              <a:rPr lang="ru-RU" sz="2800" dirty="0"/>
              <a:t>о Правильно чистить уши и мыть каждый день.</a:t>
            </a:r>
          </a:p>
          <a:p>
            <a:r>
              <a:rPr lang="ru-RU" sz="2800" dirty="0"/>
              <a:t>о Каждое утро разминать ушную раковину.</a:t>
            </a:r>
          </a:p>
        </p:txBody>
      </p:sp>
    </p:spTree>
    <p:extLst>
      <p:ext uri="{BB962C8B-B14F-4D97-AF65-F5344CB8AC3E}">
        <p14:creationId xmlns:p14="http://schemas.microsoft.com/office/powerpoint/2010/main" val="419365783"/>
      </p:ext>
    </p:extLst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889861"/>
            <a:ext cx="4967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66"/>
                </a:solidFill>
              </a:rPr>
              <a:t>Дыхательная гимнастика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060848"/>
            <a:ext cx="6318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 Дышать носом, тогда холодный воздух будет согреваться.</a:t>
            </a:r>
          </a:p>
          <a:p>
            <a:r>
              <a:rPr lang="ru-RU" sz="3200" dirty="0"/>
              <a:t>о Дышать чистым воздухом.</a:t>
            </a:r>
          </a:p>
          <a:p>
            <a:r>
              <a:rPr lang="ru-RU" sz="3200" dirty="0"/>
              <a:t>о Выполнять дыхательные упражнения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260568"/>
      </p:ext>
    </p:extLst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Осанка-стройная спина!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14500"/>
            <a:ext cx="3857625" cy="3829050"/>
          </a:xfrm>
          <a:noFill/>
        </p:spPr>
      </p:pic>
      <p:pic>
        <p:nvPicPr>
          <p:cNvPr id="512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714500"/>
            <a:ext cx="3849688" cy="4095750"/>
          </a:xfrm>
          <a:noFill/>
        </p:spPr>
      </p:pic>
    </p:spTree>
  </p:cSld>
  <p:clrMapOvr>
    <a:masterClrMapping/>
  </p:clrMapOvr>
  <p:transition advTm="411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Отдых-это хорошо!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зд\mod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231900"/>
            <a:ext cx="66040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19297"/>
      </p:ext>
    </p:extLst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Рабочие инструменты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 Нужно чаще мыть их с мылом.</a:t>
            </a:r>
          </a:p>
          <a:p>
            <a:r>
              <a:rPr lang="ru-RU" dirty="0">
                <a:effectLst/>
              </a:rPr>
              <a:t> Регулярно стричь ногти.</a:t>
            </a:r>
          </a:p>
          <a:p>
            <a:r>
              <a:rPr lang="ru-RU" dirty="0">
                <a:effectLst/>
              </a:rPr>
              <a:t> Делать зарядку.</a:t>
            </a:r>
          </a:p>
          <a:p>
            <a:r>
              <a:rPr lang="ru-RU" dirty="0">
                <a:effectLst/>
              </a:rPr>
              <a:t> Играть в подвижные игры с мячом, </a:t>
            </a:r>
          </a:p>
          <a:p>
            <a:r>
              <a:rPr lang="ru-RU" dirty="0">
                <a:effectLst/>
              </a:rPr>
              <a:t>Делать массаж рук, каждого пальчика. </a:t>
            </a:r>
          </a:p>
          <a:p>
            <a:r>
              <a:rPr lang="ru-RU" dirty="0">
                <a:effectLst/>
              </a:rPr>
              <a:t>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55378"/>
      </p:ext>
    </p:extLst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635375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79388" y="188913"/>
            <a:ext cx="2808287" cy="655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/>
              <a:t>СУТУЛЫЙ</a:t>
            </a:r>
          </a:p>
          <a:p>
            <a:pPr algn="ctr">
              <a:defRPr/>
            </a:pPr>
            <a:r>
              <a:rPr lang="ru-RU" sz="2800" b="1"/>
              <a:t>КРЕПКИЙ</a:t>
            </a:r>
          </a:p>
          <a:p>
            <a:pPr algn="ctr">
              <a:defRPr/>
            </a:pPr>
            <a:r>
              <a:rPr lang="ru-RU" sz="2800" b="1"/>
              <a:t>НЕУКЛЮЖИЙ</a:t>
            </a:r>
          </a:p>
          <a:p>
            <a:pPr algn="ctr">
              <a:defRPr/>
            </a:pPr>
            <a:r>
              <a:rPr lang="ru-RU" sz="2800" b="1"/>
              <a:t>ВЫСОКИЙ</a:t>
            </a:r>
          </a:p>
          <a:p>
            <a:pPr algn="ctr">
              <a:defRPr/>
            </a:pPr>
            <a:r>
              <a:rPr lang="ru-RU" sz="2800" b="1"/>
              <a:t>ХУДОЙ</a:t>
            </a:r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203575" y="260350"/>
            <a:ext cx="2736850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ГОРБАТЫЙ</a:t>
            </a:r>
          </a:p>
          <a:p>
            <a:pPr algn="ctr">
              <a:defRPr/>
            </a:pPr>
            <a:r>
              <a:rPr lang="ru-RU" sz="2800" b="1" dirty="0"/>
              <a:t>БЛЕДНЫЙ</a:t>
            </a:r>
          </a:p>
          <a:p>
            <a:pPr algn="ctr">
              <a:defRPr/>
            </a:pPr>
            <a:r>
              <a:rPr lang="ru-RU" sz="2800" b="1" dirty="0"/>
              <a:t>ХИЛЫЙ</a:t>
            </a:r>
          </a:p>
          <a:p>
            <a:pPr algn="ctr">
              <a:defRPr/>
            </a:pPr>
            <a:r>
              <a:rPr lang="ru-RU" sz="2800" b="1" dirty="0"/>
              <a:t>НИЗКИЙ</a:t>
            </a:r>
          </a:p>
          <a:p>
            <a:pPr algn="ctr">
              <a:defRPr/>
            </a:pPr>
            <a:r>
              <a:rPr lang="ru-RU" sz="2800" b="1" dirty="0"/>
              <a:t>ТОЛСТЫЙ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156325" y="260350"/>
            <a:ext cx="2808288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СТРОЙНЫЙ</a:t>
            </a:r>
          </a:p>
          <a:p>
            <a:pPr algn="ctr">
              <a:defRPr/>
            </a:pPr>
            <a:r>
              <a:rPr lang="ru-RU" sz="2800" b="1" dirty="0"/>
              <a:t>СИЛЬНЫЙ</a:t>
            </a:r>
          </a:p>
          <a:p>
            <a:pPr algn="ctr">
              <a:defRPr/>
            </a:pPr>
            <a:r>
              <a:rPr lang="ru-RU" sz="2800" b="1" dirty="0"/>
              <a:t>ЛОВКИЙ</a:t>
            </a:r>
          </a:p>
          <a:p>
            <a:pPr algn="ctr">
              <a:defRPr/>
            </a:pPr>
            <a:r>
              <a:rPr lang="ru-RU" sz="2800" b="1" dirty="0"/>
              <a:t>БОДРЫЙ</a:t>
            </a:r>
          </a:p>
          <a:p>
            <a:pPr algn="ctr">
              <a:defRPr/>
            </a:pPr>
            <a:r>
              <a:rPr lang="ru-RU" sz="2800" b="1" dirty="0"/>
              <a:t>ЭНЕРГИЧНЫЙ</a:t>
            </a:r>
          </a:p>
          <a:p>
            <a:pPr algn="ctr">
              <a:defRPr/>
            </a:pPr>
            <a:r>
              <a:rPr lang="ru-RU" sz="2800" b="1" dirty="0"/>
              <a:t>ВЕСЕЛЫЙ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95288" y="4724400"/>
            <a:ext cx="82804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ЗДОРОВЫЙ ЧЕЛОВЕК – ЭТО … ЧЕЛОВЕК</a:t>
            </a:r>
          </a:p>
        </p:txBody>
      </p:sp>
      <p:pic>
        <p:nvPicPr>
          <p:cNvPr id="33806" name="Picture 14" descr="рис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04813"/>
            <a:ext cx="272097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699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spect="1" noChangeArrowheads="1"/>
          </p:cNvSpPr>
          <p:nvPr isPhoto="1"/>
        </p:nvSpPr>
        <p:spPr bwMode="auto">
          <a:xfrm>
            <a:off x="539750" y="2233613"/>
            <a:ext cx="5472113" cy="4168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r="-15264"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1908175" y="188913"/>
            <a:ext cx="5543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chemeClr val="bg1"/>
                </a:solidFill>
                <a:latin typeface="Times New Roman" pitchFamily="18" charset="0"/>
              </a:rPr>
              <a:t>Соблюдай чистоту</a:t>
            </a:r>
            <a:r>
              <a:rPr lang="ru-RU" sz="44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995738" y="1285875"/>
            <a:ext cx="436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«От простой воды и мыла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У микробов тают силы»</a:t>
            </a:r>
          </a:p>
        </p:txBody>
      </p:sp>
    </p:spTree>
    <p:extLst>
      <p:ext uri="{BB962C8B-B14F-4D97-AF65-F5344CB8AC3E}">
        <p14:creationId xmlns:p14="http://schemas.microsoft.com/office/powerpoint/2010/main" val="2509299411"/>
      </p:ext>
    </p:extLst>
  </p:cSld>
  <p:clrMapOvr>
    <a:masterClrMapping/>
  </p:clrMapOvr>
  <p:transition advTm="2299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Режим дня для школьников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6.30 – пробуждение.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6.30-7.00  - утренняя зарядка, туалет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7.00-7.20 – завтрак.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7.20-7.40 – дорога в школу.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8.00-14.00 – занятия в школе.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14.00-14.30 – дорога домой.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14.30-15.00 – прогулка (отдых).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15.00-17.30 – приготовление уроков.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17.30-21.00 – ужин, прогулка, занятия по интересам.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21.00-21.30 – приготовление ко сну.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/>
              <a:t>21.30-6.03 – сон.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148" name="Picture 3" descr="C:\Documents and Settings\Юзер\Мои документы\04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143125"/>
            <a:ext cx="2214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36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Юзер\Мои документы\Мои документы\картинки\ВЕКТОРНЫЕ РИСУНКИ, ВСЯ КОЛЛЕКЦИЯ\J021289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857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3" y="1643063"/>
            <a:ext cx="8501062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4800" i="1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Закаливание воздухом.</a:t>
            </a:r>
          </a:p>
          <a:p>
            <a:pPr>
              <a:buFont typeface="Wingdings" pitchFamily="2" charset="2"/>
              <a:buNone/>
              <a:defRPr/>
            </a:pP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Закаливание водой.</a:t>
            </a:r>
          </a:p>
        </p:txBody>
      </p:sp>
      <p:pic>
        <p:nvPicPr>
          <p:cNvPr id="10244" name="Picture 4" descr="C:\Documents and Settings\Юзер\Мои документы\Мои документы\картинки\ВЕКТОРНЫЕ РИСУНКИ, ВСЯ КОЛЛЕКЦИЯ\J021297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2214563"/>
            <a:ext cx="1357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Documents and Settings\Юзер\Мои документы\Мои документы\картинки\ВЕКТОРНЫЕ РИСУНКИ, ВСЯ КОЛЛЕКЦИЯ\J021297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071938"/>
            <a:ext cx="18129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643937" cy="1325562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Закаливание – одна из форм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укрепления здоровья человека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88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WIMM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261938"/>
            <a:ext cx="2449513" cy="13319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11" descr="GONEF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42875"/>
            <a:ext cx="1943100" cy="15367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12" descr="BICY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8463" y="3430588"/>
            <a:ext cx="1835150" cy="29511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2786063" y="1214438"/>
            <a:ext cx="3671887" cy="431958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EE7F2"/>
              </a:gs>
              <a:gs pos="17999">
                <a:srgbClr val="FBD49C"/>
              </a:gs>
              <a:gs pos="39000">
                <a:srgbClr val="FBA97D"/>
              </a:gs>
              <a:gs pos="64000">
                <a:srgbClr val="FAC77D"/>
              </a:gs>
              <a:gs pos="82001">
                <a:srgbClr val="FEE7F2"/>
              </a:gs>
              <a:gs pos="100000">
                <a:srgbClr val="FBEAC7"/>
              </a:gs>
            </a:gsLst>
            <a:lin ang="18900000" scaled="1"/>
          </a:gradFill>
          <a:ln w="381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Чтоб с болезнями 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справляться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Надо смело 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закаляться!</a:t>
            </a:r>
          </a:p>
        </p:txBody>
      </p:sp>
      <p:pic>
        <p:nvPicPr>
          <p:cNvPr id="7" name="Picture 10" descr="WEIGHT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5"/>
            <a:ext cx="306863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DO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357813" y="1571625"/>
            <a:ext cx="1079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0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714375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642938"/>
            <a:ext cx="28511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857625"/>
            <a:ext cx="37719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10138" y="3714750"/>
            <a:ext cx="3543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0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3708400" y="4724400"/>
            <a:ext cx="2016125" cy="11636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золота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900113" y="2708275"/>
            <a:ext cx="2374900" cy="1665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дороже</a:t>
            </a:r>
          </a:p>
        </p:txBody>
      </p:sp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6011863" y="1196975"/>
            <a:ext cx="2519362" cy="15843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здоровье</a:t>
            </a:r>
          </a:p>
        </p:txBody>
      </p:sp>
    </p:spTree>
    <p:custDataLst>
      <p:tags r:id="rId1"/>
    </p:custDataLst>
  </p:cSld>
  <p:clrMapOvr>
    <a:masterClrMapping/>
  </p:clrMapOvr>
  <p:transition advTm="1274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40042E-6 L -0.62222 3.4004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9223E-7 L 0.21267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8793E-6 L 0.16007 -0.179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  <p:bldP spid="573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258888" y="908050"/>
            <a:ext cx="406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</a:t>
            </a: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2555875" y="2852738"/>
            <a:ext cx="1474788" cy="1160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теле</a:t>
            </a:r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4140200" y="836613"/>
            <a:ext cx="2738438" cy="12985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здоровом</a:t>
            </a:r>
          </a:p>
        </p:txBody>
      </p:sp>
      <p:sp>
        <p:nvSpPr>
          <p:cNvPr id="58375" name="WordArt 7"/>
          <p:cNvSpPr>
            <a:spLocks noChangeArrowheads="1" noChangeShapeType="1" noTextEdit="1"/>
          </p:cNvSpPr>
          <p:nvPr/>
        </p:nvSpPr>
        <p:spPr bwMode="auto">
          <a:xfrm>
            <a:off x="1763713" y="4797425"/>
            <a:ext cx="1355725" cy="1160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дух</a:t>
            </a:r>
          </a:p>
        </p:txBody>
      </p:sp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4500563" y="3573463"/>
            <a:ext cx="3419475" cy="13763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здоровый</a:t>
            </a:r>
          </a:p>
        </p:txBody>
      </p:sp>
    </p:spTree>
    <p:custDataLst>
      <p:tags r:id="rId1"/>
    </p:custDataLst>
  </p:cSld>
  <p:clrMapOvr>
    <a:masterClrMapping/>
  </p:clrMapOvr>
  <p:transition advTm="223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4168E-6 L -0.07101 -0.05251 " pathEditMode="relative" ptsTypes="AA">
                                      <p:cBhvr>
                                        <p:cTn id="6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6623E-7 L -0.40174 0.14688 " pathEditMode="relative" ptsTypes="AA">
                                      <p:cBhvr>
                                        <p:cTn id="8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6005E-6 L -0.17136 0.05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2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2.64168E-6 L 0.48039 0.05251 " pathEditMode="relative" ptsTypes="AA">
                                      <p:cBhvr>
                                        <p:cTn id="12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4" grpId="0" animBg="1"/>
      <p:bldP spid="58375" grpId="0" animBg="1"/>
      <p:bldP spid="583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1979613" y="2852738"/>
            <a:ext cx="2451100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чистота</a:t>
            </a:r>
          </a:p>
        </p:txBody>
      </p:sp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4932363" y="908050"/>
            <a:ext cx="3275012" cy="1160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здоровья</a:t>
            </a: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5148263" y="5229225"/>
            <a:ext cx="2357437" cy="10874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залог</a:t>
            </a:r>
          </a:p>
        </p:txBody>
      </p:sp>
    </p:spTree>
    <p:custDataLst>
      <p:tags r:id="rId1"/>
    </p:custDataLst>
  </p:cSld>
  <p:clrMapOvr>
    <a:masterClrMapping/>
  </p:clrMapOvr>
  <p:transition advTm="3205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59958E-6 L -0.15764 -0.28314 " pathEditMode="relative" ptsTypes="AA">
                                      <p:cBhvr>
                                        <p:cTn id="6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37104E-6 L -0.21059 0.48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6232E-6 L -0.37812 -0.33588 " pathEditMode="relative" ptsTypes="AA">
                                      <p:cBhvr>
                                        <p:cTn id="1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3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6084888" y="1268413"/>
            <a:ext cx="1331912" cy="10874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моё</a:t>
            </a:r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1763713" y="3357563"/>
            <a:ext cx="2627312" cy="1160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здоровье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5724525" y="3500438"/>
            <a:ext cx="431800" cy="6588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</a:t>
            </a: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1331913" y="1052513"/>
            <a:ext cx="1636712" cy="13033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руках</a:t>
            </a: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6011863" y="4941888"/>
            <a:ext cx="1800225" cy="1231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моих</a:t>
            </a:r>
          </a:p>
        </p:txBody>
      </p:sp>
    </p:spTree>
    <p:custDataLst>
      <p:tags r:id="rId1"/>
    </p:custDataLst>
  </p:cSld>
  <p:clrMapOvr>
    <a:masterClrMapping/>
  </p:clrMapOvr>
  <p:transition advTm="480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70021E-6 L -0.62204 -0.09438 " pathEditMode="relative" ptsTypes="AA">
                                      <p:cBhvr>
                                        <p:cTn id="6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1182E-6 L -0.11215 -0.22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2908E-6 L -0.29132 -0.07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4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26787E-6 L -0.20868 -0.320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6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3653E-6 L 0.45399 0.46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animBg="1"/>
      <p:bldP spid="60422" grpId="0" animBg="1"/>
      <p:bldP spid="60423" grpId="0" animBg="1"/>
      <p:bldP spid="604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57905"/>
            <a:ext cx="6928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</a:rPr>
              <a:t>БУДЬТЕ ЗДОРОВЫ!</a:t>
            </a:r>
            <a:endParaRPr lang="ru-RU" sz="5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1649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42875" y="0"/>
            <a:ext cx="8786813" cy="214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Сохранению и укреплению здоровья человека способствуют высокая </a:t>
            </a:r>
            <a:r>
              <a:rPr lang="ru-RU" b="1" dirty="0" smtClean="0"/>
              <a:t>двигательная</a:t>
            </a:r>
            <a:r>
              <a:rPr lang="ru-RU" dirty="0" smtClean="0"/>
              <a:t> активность и достаточная физическая нагрузка.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pic>
        <p:nvPicPr>
          <p:cNvPr id="4099" name="Picture 9" descr="рп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63" y="1571625"/>
            <a:ext cx="23304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500188"/>
            <a:ext cx="2786063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4714875"/>
            <a:ext cx="22145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1428750"/>
            <a:ext cx="30861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02330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143375"/>
            <a:ext cx="26289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02330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414337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126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Глаза- главные помощники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>
                <a:effectLst/>
              </a:rPr>
              <a:t>Умываться по утрам.</a:t>
            </a:r>
          </a:p>
          <a:p>
            <a:r>
              <a:rPr lang="ru-RU" sz="2000" dirty="0">
                <a:effectLst/>
              </a:rPr>
              <a:t>Смотреть телевизор не более 1-1,5 часов в день, </a:t>
            </a:r>
          </a:p>
          <a:p>
            <a:r>
              <a:rPr lang="ru-RU" sz="2000" dirty="0">
                <a:effectLst/>
              </a:rPr>
              <a:t>Сидеть не ближе 3 м от телевизора, </a:t>
            </a:r>
          </a:p>
          <a:p>
            <a:r>
              <a:rPr lang="ru-RU" sz="2000" dirty="0">
                <a:effectLst/>
              </a:rPr>
              <a:t>Не читать лёжа.</a:t>
            </a:r>
          </a:p>
          <a:p>
            <a:r>
              <a:rPr lang="ru-RU" sz="2000" dirty="0">
                <a:effectLst/>
              </a:rPr>
              <a:t>Расстояние от глаз до текста рекомендуется 30-35 см.</a:t>
            </a:r>
          </a:p>
          <a:p>
            <a:r>
              <a:rPr lang="ru-RU" sz="2000" dirty="0">
                <a:effectLst/>
              </a:rPr>
              <a:t>Укреплять глаза, глядя на восходящее (заходящее) солнце.</a:t>
            </a:r>
          </a:p>
          <a:p>
            <a:endParaRPr lang="ru-RU" sz="2000" dirty="0"/>
          </a:p>
        </p:txBody>
      </p:sp>
      <p:pic>
        <p:nvPicPr>
          <p:cNvPr id="1026" name="Picture 2" descr="C:\Users\Пользователь\Desktop\kak-sdelat-vechernij-makiyazh-dlya-zelenyx-glaz-yarkim-i-zapominayushhims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55419"/>
            <a:ext cx="4194175" cy="226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49951"/>
      </p:ext>
    </p:extLst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b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b="0"/>
          </a:p>
        </p:txBody>
      </p:sp>
      <p:pic>
        <p:nvPicPr>
          <p:cNvPr id="15364" name="Picture 4" descr="18m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2016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b="0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val="2262434609"/>
      </p:ext>
    </p:extLst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338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0648E-6 L 0.00798 -0.660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33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5" grpId="0" animBg="1"/>
      <p:bldP spid="153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468313" y="2781300"/>
            <a:ext cx="1008062" cy="9366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val="3109654390"/>
      </p:ext>
    </p:extLst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1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395288" y="2924175"/>
            <a:ext cx="1008062" cy="936625"/>
          </a:xfrm>
          <a:prstGeom prst="ellipse">
            <a:avLst/>
          </a:prstGeom>
          <a:gradFill rotWithShape="1">
            <a:gsLst>
              <a:gs pos="0">
                <a:srgbClr val="F1091F"/>
              </a:gs>
              <a:gs pos="100000">
                <a:srgbClr val="70040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b="0"/>
          </a:p>
        </p:txBody>
      </p:sp>
      <p:pic>
        <p:nvPicPr>
          <p:cNvPr id="7171" name="Picture 3" descr="26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6886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822196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1" dur="3000" spd="-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4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PubPieSlice"/>
          <p:cNvSpPr>
            <a:spLocks noEditPoints="1" noChangeArrowheads="1"/>
          </p:cNvSpPr>
          <p:nvPr/>
        </p:nvSpPr>
        <p:spPr bwMode="auto">
          <a:xfrm>
            <a:off x="1547813" y="404813"/>
            <a:ext cx="6911975" cy="6192837"/>
          </a:xfrm>
          <a:custGeom>
            <a:avLst/>
            <a:gdLst>
              <a:gd name="T0" fmla="*/ 2147483647 w 21600"/>
              <a:gd name="T1" fmla="*/ 881677039 h 21600"/>
              <a:gd name="T2" fmla="*/ 1105912080 w 21600"/>
              <a:gd name="T3" fmla="*/ 887759778 h 21600"/>
              <a:gd name="T4" fmla="*/ 2147483647 w 21600"/>
              <a:gd name="T5" fmla="*/ 887759778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725"/>
                </a:moveTo>
                <a:cubicBezTo>
                  <a:pt x="21559" y="4790"/>
                  <a:pt x="1673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b="0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4643438" y="3429000"/>
            <a:ext cx="720725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b="0"/>
          </a:p>
        </p:txBody>
      </p:sp>
    </p:spTree>
    <p:extLst>
      <p:ext uri="{BB962C8B-B14F-4D97-AF65-F5344CB8AC3E}">
        <p14:creationId xmlns:p14="http://schemas.microsoft.com/office/powerpoint/2010/main" val="808767086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36 -0.07468 C 0.3507 -0.33202 0.17691 -0.52671 -0.02222 -0.5022 C -0.21302 -0.48139 -0.3717 -0.27792 -0.35573 -0.0259 C -0.3434 0.20717 -0.19635 0.39584 -0.01753 0.37665 C 0.14566 0.35792 0.28438 0.18428 0.27309 -0.03306 C 0.26233 -0.23075 0.13768 -0.3933 -0.01458 -0.37873 C -0.15399 -0.36254 -0.27031 -0.21873 -0.25955 -0.03561 C -0.25139 0.12855 -0.15069 0.26636 -0.02691 0.24948 C 0.08716 0.23815 0.18403 0.12763 0.17743 -0.02173 C 0.16858 -0.1526 0.09097 -0.2659 -0.00729 -0.25295 C -0.09288 -0.24601 -0.17118 -0.15977 -0.16493 -0.04578 C -0.15989 0.04948 -0.10503 0.13225 -0.03316 0.12647 C 0.02604 0.12116 0.08386 0.06659 0.07847 -0.00948 C 0.07674 -0.07214 0.04323 -0.13341 0.00052 -0.13225 C -0.03472 -0.12532 -0.06771 -0.10312 -0.06979 -0.0585 C -0.06909 -0.02983 -0.05903 -0.00509 -0.04132 0.00116 C -0.03055 0.00486 -0.02656 0.00185 -0.01719 -0.00162 " pathEditMode="relative" rAng="-503041" ptsTypes="fffffffffffffffff">
                                      <p:cBhvr>
                                        <p:cTn id="11" dur="5000" spd="-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8" y="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770801"/>
            <a:ext cx="4708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66"/>
                </a:solidFill>
              </a:rPr>
              <a:t>Здоровое питание </a:t>
            </a:r>
            <a:endParaRPr lang="ru-RU" sz="4000" dirty="0">
              <a:solidFill>
                <a:srgbClr val="FF0066"/>
              </a:solidFill>
            </a:endParaRPr>
          </a:p>
        </p:txBody>
      </p:sp>
      <p:pic>
        <p:nvPicPr>
          <p:cNvPr id="2050" name="Picture 2" descr="C:\Users\Пользователь\Desktop\0917dc979d8cf17ddd1825efb993a4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16" y="1772816"/>
            <a:ext cx="5943600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85200"/>
      </p:ext>
    </p:extLst>
  </p:cSld>
  <p:clrMapOvr>
    <a:masterClrMapping/>
  </p:clrMapOvr>
  <p:transition>
    <p:strips dir="r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1.1|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900</TotalTime>
  <Words>374</Words>
  <Application>Microsoft Office PowerPoint</Application>
  <PresentationFormat>Экран (4:3)</PresentationFormat>
  <Paragraphs>125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Облака</vt:lpstr>
      <vt:lpstr>Игра-путешествие по  планете Здоровье </vt:lpstr>
      <vt:lpstr>Презентация PowerPoint</vt:lpstr>
      <vt:lpstr>Презентация PowerPoint</vt:lpstr>
      <vt:lpstr>Глаза- главные помощники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Осанка-стройная спина!</vt:lpstr>
      <vt:lpstr>Отдых-это хорошо!</vt:lpstr>
      <vt:lpstr>Рабочие инструменты человека</vt:lpstr>
      <vt:lpstr>Презентация PowerPoint</vt:lpstr>
      <vt:lpstr>Режим дня для школьников</vt:lpstr>
      <vt:lpstr>         Закаливание – одна из форм        укрепления здоровья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Benq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здоровье берегу, сам себе я помогу».</dc:title>
  <dc:creator>Mashka</dc:creator>
  <cp:lastModifiedBy>Пользователь</cp:lastModifiedBy>
  <cp:revision>69</cp:revision>
  <dcterms:created xsi:type="dcterms:W3CDTF">2010-10-13T17:51:54Z</dcterms:created>
  <dcterms:modified xsi:type="dcterms:W3CDTF">2013-12-15T11:41:49Z</dcterms:modified>
</cp:coreProperties>
</file>